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01/11/2021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572000" cy="1655762"/>
          </a:xfrm>
        </p:spPr>
        <p:txBody>
          <a:bodyPr>
            <a:normAutofit fontScale="92500" lnSpcReduction="20000"/>
          </a:bodyPr>
          <a:lstStyle/>
          <a:p>
            <a:r>
              <a:rPr lang="fr-FR" sz="4400" dirty="0">
                <a:solidFill>
                  <a:srgbClr val="F4944A"/>
                </a:solidFill>
              </a:rPr>
              <a:t>CE1 :</a:t>
            </a:r>
          </a:p>
          <a:p>
            <a:r>
              <a:rPr lang="fr-FR" sz="4400" dirty="0"/>
              <a:t>Remplace par un pronom personnel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6336A461-1C18-4060-BAEB-B27DBDFDF181}"/>
              </a:ext>
            </a:extLst>
          </p:cNvPr>
          <p:cNvSpPr txBox="1">
            <a:spLocks/>
          </p:cNvSpPr>
          <p:nvPr/>
        </p:nvSpPr>
        <p:spPr>
          <a:xfrm>
            <a:off x="6593457" y="3640516"/>
            <a:ext cx="4572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4400" dirty="0"/>
              <a:t>Est-ce un verbe ? 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 chaussettes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 sales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C’est ma mère qui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cuisine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 midi.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4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sont sales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 OUI, c’est le verbe cuisiner.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26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sirène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 dans la mer.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 montre est restée dans la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cuisine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99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vit dans la mer.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 NON, c’est un nom commun.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9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endParaRPr lang="fr-FR" sz="3200" dirty="0"/>
          </a:p>
          <a:p>
            <a:pPr marL="0" indent="0">
              <a:buFont typeface="Wingdings 3" charset="2"/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poules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picorent du grain.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montre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son nouveau sac à dos.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endParaRPr lang="fr-FR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Elles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 picorent du grain.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 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OUI, c’est le verbe montrer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livre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passionnant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pPr marL="0" indent="0">
              <a:buNone/>
            </a:pPr>
            <a:endParaRPr lang="fr-FR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n’ai pas oublié ma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montre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9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sz="2800" u="sng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Il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est passionnant !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 NON, c’est un nom commun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4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pPr marL="0" indent="0">
              <a:buNone/>
            </a:pPr>
            <a:endParaRPr lang="fr-FR" sz="3200" u="sng" dirty="0">
              <a:solidFill>
                <a:srgbClr val="F494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gâteaux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sortent du four.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est tombé, il a raté une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Ils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sortent du four.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 NON, c’est un nom commun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85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srgbClr val="F4944A"/>
                </a:solidFill>
              </a:rPr>
              <a:t>CE1 (remplace par un pronom personnel):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dictée 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difficile !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rgbClr val="9EC979"/>
                </a:solidFill>
              </a:rPr>
              <a:t>CE2 (est-ce un verbe ? ):</a:t>
            </a:r>
          </a:p>
          <a:p>
            <a:pPr marL="0" indent="0">
              <a:buNone/>
            </a:pPr>
            <a:endParaRPr lang="fr-FR" sz="3200" dirty="0"/>
          </a:p>
          <a:p>
            <a:pPr marL="0" indent="0">
              <a:buNone/>
            </a:pP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Timothé </a:t>
            </a:r>
            <a:r>
              <a:rPr lang="fr-FR" sz="3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marche</a:t>
            </a:r>
            <a:r>
              <a:rPr lang="fr-FR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dans les flaques d’eau.</a:t>
            </a:r>
          </a:p>
          <a:p>
            <a:pPr marL="0" indent="0">
              <a:buNone/>
            </a:pP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4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4944A"/>
                </a:solidFill>
              </a:rPr>
              <a:t>CE1 :</a:t>
            </a:r>
          </a:p>
          <a:p>
            <a:pPr marL="0" indent="0">
              <a:buNone/>
            </a:pPr>
            <a:endParaRPr lang="fr-FR" dirty="0">
              <a:solidFill>
                <a:srgbClr val="F4944A"/>
              </a:solidFill>
            </a:endParaRPr>
          </a:p>
          <a:p>
            <a:pPr marL="0" indent="0">
              <a:buNone/>
            </a:pPr>
            <a:r>
              <a:rPr lang="fr-FR" sz="2800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Elle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est difficile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7362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/>
              </a:rPr>
              <a:t> OUI, c’est le verbe marcher.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307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320</Words>
  <Application>Microsoft Office PowerPoint</Application>
  <PresentationFormat>Grand écran</PresentationFormat>
  <Paragraphs>120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Wingdings 3</vt:lpstr>
      <vt:lpstr>Thème Office</vt:lpstr>
      <vt:lpstr>Rituel 1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2021-11-01T09:51:13Z</dcterms:modified>
</cp:coreProperties>
</file>